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Work Sans"/>
      <p:regular r:id="rId46"/>
      <p:bold r:id="rId47"/>
      <p:italic r:id="rId48"/>
      <p:boldItalic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
      <p:font typeface="Work Sans Regula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WorkSans-regular.fntdata"/><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61" Type="http://schemas.openxmlformats.org/officeDocument/2006/relationships/font" Target="fonts/WorkSansRegula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WorkSansRegula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HelveticaNeueLight-bold.fntdata"/><Relationship Id="rId10" Type="http://schemas.openxmlformats.org/officeDocument/2006/relationships/slide" Target="slides/slide4.xml"/><Relationship Id="rId54" Type="http://schemas.openxmlformats.org/officeDocument/2006/relationships/font" Target="fonts/HelveticaNeueLight-regular.fntdata"/><Relationship Id="rId13" Type="http://schemas.openxmlformats.org/officeDocument/2006/relationships/slide" Target="slides/slide7.xml"/><Relationship Id="rId57" Type="http://schemas.openxmlformats.org/officeDocument/2006/relationships/font" Target="fonts/HelveticaNeueLight-boldItalic.fntdata"/><Relationship Id="rId12" Type="http://schemas.openxmlformats.org/officeDocument/2006/relationships/slide" Target="slides/slide6.xml"/><Relationship Id="rId56" Type="http://schemas.openxmlformats.org/officeDocument/2006/relationships/font" Target="fonts/HelveticaNeueLight-italic.fntdata"/><Relationship Id="rId15" Type="http://schemas.openxmlformats.org/officeDocument/2006/relationships/slide" Target="slides/slide9.xml"/><Relationship Id="rId59" Type="http://schemas.openxmlformats.org/officeDocument/2006/relationships/font" Target="fonts/WorkSansRegular-bold.fntdata"/><Relationship Id="rId14" Type="http://schemas.openxmlformats.org/officeDocument/2006/relationships/slide" Target="slides/slide8.xml"/><Relationship Id="rId58" Type="http://schemas.openxmlformats.org/officeDocument/2006/relationships/font" Target="fonts/WorkSansRegula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9f41b0d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9f41b0d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b994a55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b994a55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4cbcf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4cbcf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4cbcf42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4cbcf42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b994a55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b994a55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b994a55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b994a55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3.jp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1.jpg"/><Relationship Id="rId5" Type="http://schemas.openxmlformats.org/officeDocument/2006/relationships/image" Target="../media/image34.jpg"/><Relationship Id="rId6" Type="http://schemas.openxmlformats.org/officeDocument/2006/relationships/image" Target="../media/image52.jpg"/><Relationship Id="rId7" Type="http://schemas.openxmlformats.org/officeDocument/2006/relationships/image" Target="../media/image5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0.jpg"/><Relationship Id="rId5" Type="http://schemas.openxmlformats.org/officeDocument/2006/relationships/image" Target="../media/image21.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32.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3.jpg"/><Relationship Id="rId5" Type="http://schemas.openxmlformats.org/officeDocument/2006/relationships/image" Target="../media/image17.png"/><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8.jpg"/><Relationship Id="rId5" Type="http://schemas.openxmlformats.org/officeDocument/2006/relationships/image" Target="../media/image11.jpg"/><Relationship Id="rId6" Type="http://schemas.openxmlformats.org/officeDocument/2006/relationships/image" Target="../media/image5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5"/>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82" name="Google Shape;182;p35"/>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6"/>
          <p:cNvSpPr txBox="1"/>
          <p:nvPr/>
        </p:nvSpPr>
        <p:spPr>
          <a:xfrm>
            <a:off x="492825" y="156478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88" name="Google Shape;188;p36"/>
          <p:cNvSpPr txBox="1"/>
          <p:nvPr/>
        </p:nvSpPr>
        <p:spPr>
          <a:xfrm>
            <a:off x="612450" y="2013713"/>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89" name="Google Shape;189;p36"/>
          <p:cNvSpPr txBox="1"/>
          <p:nvPr/>
        </p:nvSpPr>
        <p:spPr>
          <a:xfrm>
            <a:off x="612450" y="2377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0" name="Google Shape;190;p36"/>
          <p:cNvSpPr txBox="1"/>
          <p:nvPr/>
        </p:nvSpPr>
        <p:spPr>
          <a:xfrm>
            <a:off x="612450" y="2745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1" name="Google Shape;191;p36"/>
          <p:cNvSpPr txBox="1"/>
          <p:nvPr/>
        </p:nvSpPr>
        <p:spPr>
          <a:xfrm>
            <a:off x="612450" y="3134638"/>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2" name="Google Shape;192;p36"/>
          <p:cNvSpPr txBox="1"/>
          <p:nvPr/>
        </p:nvSpPr>
        <p:spPr>
          <a:xfrm>
            <a:off x="612450" y="35202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pic>
        <p:nvPicPr>
          <p:cNvPr id="193" name="Google Shape;193;p36"/>
          <p:cNvPicPr preferRelativeResize="0"/>
          <p:nvPr/>
        </p:nvPicPr>
        <p:blipFill>
          <a:blip r:embed="rId4">
            <a:alphaModFix/>
          </a:blip>
          <a:stretch>
            <a:fillRect/>
          </a:stretch>
        </p:blipFill>
        <p:spPr>
          <a:xfrm>
            <a:off x="5925050" y="700173"/>
            <a:ext cx="2627247" cy="1748252"/>
          </a:xfrm>
          <a:prstGeom prst="rect">
            <a:avLst/>
          </a:prstGeom>
          <a:noFill/>
          <a:ln>
            <a:noFill/>
          </a:ln>
        </p:spPr>
      </p:pic>
      <p:pic>
        <p:nvPicPr>
          <p:cNvPr id="194" name="Google Shape;194;p36"/>
          <p:cNvPicPr preferRelativeResize="0"/>
          <p:nvPr/>
        </p:nvPicPr>
        <p:blipFill>
          <a:blip r:embed="rId5">
            <a:alphaModFix/>
          </a:blip>
          <a:stretch>
            <a:fillRect/>
          </a:stretch>
        </p:blipFill>
        <p:spPr>
          <a:xfrm>
            <a:off x="6394223" y="2503650"/>
            <a:ext cx="2158073" cy="1438724"/>
          </a:xfrm>
          <a:prstGeom prst="rect">
            <a:avLst/>
          </a:prstGeom>
          <a:noFill/>
          <a:ln>
            <a:noFill/>
          </a:ln>
        </p:spPr>
      </p:pic>
      <p:pic>
        <p:nvPicPr>
          <p:cNvPr id="195" name="Google Shape;195;p36"/>
          <p:cNvPicPr preferRelativeResize="0"/>
          <p:nvPr/>
        </p:nvPicPr>
        <p:blipFill>
          <a:blip r:embed="rId6">
            <a:alphaModFix/>
          </a:blip>
          <a:stretch>
            <a:fillRect/>
          </a:stretch>
        </p:blipFill>
        <p:spPr>
          <a:xfrm>
            <a:off x="5041750" y="2503650"/>
            <a:ext cx="1275399" cy="1913525"/>
          </a:xfrm>
          <a:prstGeom prst="rect">
            <a:avLst/>
          </a:prstGeom>
          <a:noFill/>
          <a:ln>
            <a:noFill/>
          </a:ln>
        </p:spPr>
      </p:pic>
      <p:pic>
        <p:nvPicPr>
          <p:cNvPr id="196" name="Google Shape;196;p36"/>
          <p:cNvPicPr preferRelativeResize="0"/>
          <p:nvPr/>
        </p:nvPicPr>
        <p:blipFill rotWithShape="1">
          <a:blip r:embed="rId7">
            <a:alphaModFix/>
          </a:blip>
          <a:srcRect b="0" l="29394" r="16322" t="0"/>
          <a:stretch/>
        </p:blipFill>
        <p:spPr>
          <a:xfrm>
            <a:off x="4623900" y="931800"/>
            <a:ext cx="1222254" cy="15012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7"/>
          <p:cNvSpPr txBox="1"/>
          <p:nvPr/>
        </p:nvSpPr>
        <p:spPr>
          <a:xfrm>
            <a:off x="555450" y="220452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Name</a:t>
            </a:r>
            <a:endParaRPr b="1" i="1" sz="2500">
              <a:solidFill>
                <a:srgbClr val="2DC5FA"/>
              </a:solidFill>
              <a:latin typeface="Work Sans"/>
              <a:ea typeface="Work Sans"/>
              <a:cs typeface="Work Sans"/>
              <a:sym typeface="Work Sans"/>
            </a:endParaRPr>
          </a:p>
        </p:txBody>
      </p:sp>
      <p:sp>
        <p:nvSpPr>
          <p:cNvPr id="202" name="Google Shape;202;p37"/>
          <p:cNvSpPr txBox="1"/>
          <p:nvPr/>
        </p:nvSpPr>
        <p:spPr>
          <a:xfrm>
            <a:off x="555450" y="2616125"/>
            <a:ext cx="3406200" cy="30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P O S I T I O N</a:t>
            </a:r>
            <a:endParaRPr i="1" sz="1000">
              <a:solidFill>
                <a:srgbClr val="2DC5FA"/>
              </a:solidFill>
              <a:latin typeface="Work Sans Regular"/>
              <a:ea typeface="Work Sans Regular"/>
              <a:cs typeface="Work Sans Regular"/>
              <a:sym typeface="Work Sans Regular"/>
            </a:endParaRPr>
          </a:p>
        </p:txBody>
      </p:sp>
      <p:pic>
        <p:nvPicPr>
          <p:cNvPr id="203" name="Google Shape;203;p37"/>
          <p:cNvPicPr preferRelativeResize="0"/>
          <p:nvPr/>
        </p:nvPicPr>
        <p:blipFill rotWithShape="1">
          <a:blip r:embed="rId4">
            <a:alphaModFix/>
          </a:blip>
          <a:srcRect b="4995" l="0" r="0" t="5004"/>
          <a:stretch/>
        </p:blipFill>
        <p:spPr>
          <a:xfrm>
            <a:off x="4867750" y="748025"/>
            <a:ext cx="3039551" cy="3647448"/>
          </a:xfrm>
          <a:prstGeom prst="rect">
            <a:avLst/>
          </a:prstGeom>
          <a:noFill/>
          <a:ln>
            <a:noFill/>
          </a:ln>
        </p:spPr>
      </p:pic>
      <p:sp>
        <p:nvSpPr>
          <p:cNvPr id="204" name="Google Shape;204;p37"/>
          <p:cNvSpPr/>
          <p:nvPr/>
        </p:nvSpPr>
        <p:spPr>
          <a:xfrm>
            <a:off x="4639825" y="23419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4639825" y="15013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4639825" y="31825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7"/>
          <p:cNvPicPr preferRelativeResize="0"/>
          <p:nvPr/>
        </p:nvPicPr>
        <p:blipFill>
          <a:blip r:embed="rId5">
            <a:alphaModFix/>
          </a:blip>
          <a:stretch>
            <a:fillRect/>
          </a:stretch>
        </p:blipFill>
        <p:spPr>
          <a:xfrm>
            <a:off x="4742750" y="1604275"/>
            <a:ext cx="253750" cy="253750"/>
          </a:xfrm>
          <a:prstGeom prst="rect">
            <a:avLst/>
          </a:prstGeom>
          <a:noFill/>
          <a:ln>
            <a:noFill/>
          </a:ln>
        </p:spPr>
      </p:pic>
      <p:pic>
        <p:nvPicPr>
          <p:cNvPr id="208" name="Google Shape;208;p37"/>
          <p:cNvPicPr preferRelativeResize="0"/>
          <p:nvPr/>
        </p:nvPicPr>
        <p:blipFill>
          <a:blip r:embed="rId6">
            <a:alphaModFix/>
          </a:blip>
          <a:stretch>
            <a:fillRect/>
          </a:stretch>
        </p:blipFill>
        <p:spPr>
          <a:xfrm>
            <a:off x="4742750" y="3285475"/>
            <a:ext cx="253750" cy="253750"/>
          </a:xfrm>
          <a:prstGeom prst="rect">
            <a:avLst/>
          </a:prstGeom>
          <a:noFill/>
          <a:ln>
            <a:noFill/>
          </a:ln>
        </p:spPr>
      </p:pic>
      <p:sp>
        <p:nvSpPr>
          <p:cNvPr id="209" name="Google Shape;209;p37"/>
          <p:cNvSpPr txBox="1"/>
          <p:nvPr/>
        </p:nvSpPr>
        <p:spPr>
          <a:xfrm>
            <a:off x="4639825" y="2324700"/>
            <a:ext cx="459600" cy="4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100">
                <a:solidFill>
                  <a:srgbClr val="000000"/>
                </a:solidFill>
              </a:rPr>
              <a:t>🗣️</a:t>
            </a:r>
            <a:endParaRPr sz="21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8"/>
          <p:cNvSpPr txBox="1"/>
          <p:nvPr/>
        </p:nvSpPr>
        <p:spPr>
          <a:xfrm>
            <a:off x="540625" y="9324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#1</a:t>
            </a:r>
            <a:endParaRPr b="1">
              <a:solidFill>
                <a:srgbClr val="2DC5FA"/>
              </a:solidFill>
              <a:latin typeface="Montserrat"/>
              <a:ea typeface="Montserrat"/>
              <a:cs typeface="Montserrat"/>
              <a:sym typeface="Montserrat"/>
            </a:endParaRPr>
          </a:p>
        </p:txBody>
      </p:sp>
      <p:sp>
        <p:nvSpPr>
          <p:cNvPr id="215" name="Google Shape;215;p38"/>
          <p:cNvSpPr txBox="1"/>
          <p:nvPr/>
        </p:nvSpPr>
        <p:spPr>
          <a:xfrm>
            <a:off x="540625" y="1200275"/>
            <a:ext cx="7851600" cy="10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 Cras elementum ultrices diam. Maecenas ligula massa, varius a, semper congue, euismod non, mi. Proin porttitor, orci nec nonummy molestie, enim est eleifend mi, non fermentum diam nisl sit amet erat. Duis semper.</a:t>
            </a:r>
            <a:endParaRPr sz="1100">
              <a:latin typeface="Montserrat"/>
              <a:ea typeface="Montserrat"/>
              <a:cs typeface="Montserrat"/>
              <a:sym typeface="Montserrat"/>
            </a:endParaRPr>
          </a:p>
        </p:txBody>
      </p:sp>
      <p:sp>
        <p:nvSpPr>
          <p:cNvPr id="216" name="Google Shape;216;p38"/>
          <p:cNvSpPr txBox="1"/>
          <p:nvPr/>
        </p:nvSpPr>
        <p:spPr>
          <a:xfrm>
            <a:off x="540625" y="24290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#2</a:t>
            </a:r>
            <a:endParaRPr b="1">
              <a:solidFill>
                <a:srgbClr val="2DC5FA"/>
              </a:solidFill>
              <a:latin typeface="Montserrat"/>
              <a:ea typeface="Montserrat"/>
              <a:cs typeface="Montserrat"/>
              <a:sym typeface="Montserrat"/>
            </a:endParaRPr>
          </a:p>
        </p:txBody>
      </p:sp>
      <p:sp>
        <p:nvSpPr>
          <p:cNvPr id="217" name="Google Shape;217;p38"/>
          <p:cNvSpPr txBox="1"/>
          <p:nvPr/>
        </p:nvSpPr>
        <p:spPr>
          <a:xfrm>
            <a:off x="540625" y="26968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18" name="Google Shape;218;p38"/>
          <p:cNvSpPr txBox="1"/>
          <p:nvPr/>
        </p:nvSpPr>
        <p:spPr>
          <a:xfrm>
            <a:off x="3217225"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#3</a:t>
            </a:r>
            <a:endParaRPr b="1">
              <a:solidFill>
                <a:srgbClr val="2DC5FA"/>
              </a:solidFill>
              <a:latin typeface="Montserrat"/>
              <a:ea typeface="Montserrat"/>
              <a:cs typeface="Montserrat"/>
              <a:sym typeface="Montserrat"/>
            </a:endParaRPr>
          </a:p>
        </p:txBody>
      </p:sp>
      <p:sp>
        <p:nvSpPr>
          <p:cNvPr id="219" name="Google Shape;219;p38"/>
          <p:cNvSpPr txBox="1"/>
          <p:nvPr/>
        </p:nvSpPr>
        <p:spPr>
          <a:xfrm>
            <a:off x="3217225" y="2696875"/>
            <a:ext cx="24570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0" name="Google Shape;220;p38"/>
          <p:cNvSpPr txBox="1"/>
          <p:nvPr/>
        </p:nvSpPr>
        <p:spPr>
          <a:xfrm>
            <a:off x="6345150"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#4</a:t>
            </a:r>
            <a:endParaRPr b="1">
              <a:solidFill>
                <a:srgbClr val="2DC5FA"/>
              </a:solidFill>
              <a:latin typeface="Montserrat"/>
              <a:ea typeface="Montserrat"/>
              <a:cs typeface="Montserrat"/>
              <a:sym typeface="Montserrat"/>
            </a:endParaRPr>
          </a:p>
        </p:txBody>
      </p:sp>
      <p:sp>
        <p:nvSpPr>
          <p:cNvPr id="221" name="Google Shape;221;p38"/>
          <p:cNvSpPr txBox="1"/>
          <p:nvPr/>
        </p:nvSpPr>
        <p:spPr>
          <a:xfrm>
            <a:off x="6345150" y="2696875"/>
            <a:ext cx="2457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2" name="Google Shape;222;p38"/>
          <p:cNvSpPr txBox="1"/>
          <p:nvPr/>
        </p:nvSpPr>
        <p:spPr>
          <a:xfrm>
            <a:off x="540625" y="34228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#5</a:t>
            </a:r>
            <a:endParaRPr b="1">
              <a:solidFill>
                <a:srgbClr val="2DC5FA"/>
              </a:solidFill>
              <a:latin typeface="Montserrat"/>
              <a:ea typeface="Montserrat"/>
              <a:cs typeface="Montserrat"/>
              <a:sym typeface="Montserrat"/>
            </a:endParaRPr>
          </a:p>
        </p:txBody>
      </p:sp>
      <p:sp>
        <p:nvSpPr>
          <p:cNvPr id="223" name="Google Shape;223;p38"/>
          <p:cNvSpPr txBox="1"/>
          <p:nvPr/>
        </p:nvSpPr>
        <p:spPr>
          <a:xfrm>
            <a:off x="540625" y="36906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4" name="Google Shape;224;p38"/>
          <p:cNvSpPr txBox="1"/>
          <p:nvPr/>
        </p:nvSpPr>
        <p:spPr>
          <a:xfrm>
            <a:off x="3217225" y="3422875"/>
            <a:ext cx="357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#6</a:t>
            </a:r>
            <a:endParaRPr b="1">
              <a:solidFill>
                <a:srgbClr val="2DC5FA"/>
              </a:solidFill>
              <a:latin typeface="Montserrat"/>
              <a:ea typeface="Montserrat"/>
              <a:cs typeface="Montserrat"/>
              <a:sym typeface="Montserrat"/>
            </a:endParaRPr>
          </a:p>
        </p:txBody>
      </p:sp>
      <p:sp>
        <p:nvSpPr>
          <p:cNvPr id="225" name="Google Shape;225;p38"/>
          <p:cNvSpPr txBox="1"/>
          <p:nvPr/>
        </p:nvSpPr>
        <p:spPr>
          <a:xfrm>
            <a:off x="3217225" y="3690675"/>
            <a:ext cx="52245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a:t>
            </a:r>
            <a:endParaRPr sz="800">
              <a:latin typeface="Montserrat"/>
              <a:ea typeface="Montserrat"/>
              <a:cs typeface="Montserrat"/>
              <a:sym typeface="Montserrat"/>
            </a:endParaRPr>
          </a:p>
        </p:txBody>
      </p:sp>
      <p:pic>
        <p:nvPicPr>
          <p:cNvPr id="226" name="Google Shape;226;p38"/>
          <p:cNvPicPr preferRelativeResize="0"/>
          <p:nvPr/>
        </p:nvPicPr>
        <p:blipFill>
          <a:blip r:embed="rId4">
            <a:alphaModFix/>
          </a:blip>
          <a:stretch>
            <a:fillRect/>
          </a:stretch>
        </p:blipFill>
        <p:spPr>
          <a:xfrm>
            <a:off x="1376225" y="1028500"/>
            <a:ext cx="196100" cy="196100"/>
          </a:xfrm>
          <a:prstGeom prst="rect">
            <a:avLst/>
          </a:prstGeom>
          <a:noFill/>
          <a:ln>
            <a:noFill/>
          </a:ln>
        </p:spPr>
      </p:pic>
      <p:pic>
        <p:nvPicPr>
          <p:cNvPr id="227" name="Google Shape;227;p38"/>
          <p:cNvPicPr preferRelativeResize="0"/>
          <p:nvPr/>
        </p:nvPicPr>
        <p:blipFill>
          <a:blip r:embed="rId5">
            <a:alphaModFix/>
          </a:blip>
          <a:stretch>
            <a:fillRect/>
          </a:stretch>
        </p:blipFill>
        <p:spPr>
          <a:xfrm>
            <a:off x="1386150" y="2539550"/>
            <a:ext cx="176250" cy="176250"/>
          </a:xfrm>
          <a:prstGeom prst="rect">
            <a:avLst/>
          </a:prstGeom>
          <a:noFill/>
          <a:ln>
            <a:noFill/>
          </a:ln>
        </p:spPr>
      </p:pic>
      <p:pic>
        <p:nvPicPr>
          <p:cNvPr id="228" name="Google Shape;228;p38"/>
          <p:cNvPicPr preferRelativeResize="0"/>
          <p:nvPr/>
        </p:nvPicPr>
        <p:blipFill>
          <a:blip r:embed="rId6">
            <a:alphaModFix/>
          </a:blip>
          <a:stretch>
            <a:fillRect/>
          </a:stretch>
        </p:blipFill>
        <p:spPr>
          <a:xfrm>
            <a:off x="4111500" y="2520625"/>
            <a:ext cx="176250" cy="176250"/>
          </a:xfrm>
          <a:prstGeom prst="rect">
            <a:avLst/>
          </a:prstGeom>
          <a:noFill/>
          <a:ln>
            <a:noFill/>
          </a:ln>
        </p:spPr>
      </p:pic>
      <p:pic>
        <p:nvPicPr>
          <p:cNvPr id="229" name="Google Shape;229;p38"/>
          <p:cNvPicPr preferRelativeResize="0"/>
          <p:nvPr/>
        </p:nvPicPr>
        <p:blipFill>
          <a:blip r:embed="rId7">
            <a:alphaModFix/>
          </a:blip>
          <a:stretch>
            <a:fillRect/>
          </a:stretch>
        </p:blipFill>
        <p:spPr>
          <a:xfrm>
            <a:off x="1439500" y="3514425"/>
            <a:ext cx="176250" cy="176250"/>
          </a:xfrm>
          <a:prstGeom prst="rect">
            <a:avLst/>
          </a:prstGeom>
          <a:noFill/>
          <a:ln>
            <a:noFill/>
          </a:ln>
        </p:spPr>
      </p:pic>
      <p:pic>
        <p:nvPicPr>
          <p:cNvPr id="230" name="Google Shape;230;p38"/>
          <p:cNvPicPr preferRelativeResize="0"/>
          <p:nvPr/>
        </p:nvPicPr>
        <p:blipFill>
          <a:blip r:embed="rId8">
            <a:alphaModFix/>
          </a:blip>
          <a:stretch>
            <a:fillRect/>
          </a:stretch>
        </p:blipFill>
        <p:spPr>
          <a:xfrm>
            <a:off x="4072750" y="3514425"/>
            <a:ext cx="178050" cy="178050"/>
          </a:xfrm>
          <a:prstGeom prst="rect">
            <a:avLst/>
          </a:prstGeom>
          <a:noFill/>
          <a:ln>
            <a:noFill/>
          </a:ln>
        </p:spPr>
      </p:pic>
      <p:pic>
        <p:nvPicPr>
          <p:cNvPr id="231" name="Google Shape;231;p38"/>
          <p:cNvPicPr preferRelativeResize="0"/>
          <p:nvPr/>
        </p:nvPicPr>
        <p:blipFill>
          <a:blip r:embed="rId9">
            <a:alphaModFix/>
          </a:blip>
          <a:stretch>
            <a:fillRect/>
          </a:stretch>
        </p:blipFill>
        <p:spPr>
          <a:xfrm>
            <a:off x="7210200" y="2539550"/>
            <a:ext cx="176250" cy="17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9"/>
          <p:cNvSpPr txBox="1"/>
          <p:nvPr/>
        </p:nvSpPr>
        <p:spPr>
          <a:xfrm>
            <a:off x="2566463" y="9725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434343"/>
                </a:solidFill>
                <a:latin typeface="Work Sans"/>
                <a:ea typeface="Work Sans"/>
                <a:cs typeface="Work Sans"/>
                <a:sym typeface="Work Sans"/>
              </a:rPr>
              <a:t>Title of the</a:t>
            </a:r>
            <a:r>
              <a:rPr b="1" lang="en" sz="3000">
                <a:solidFill>
                  <a:srgbClr val="2DC5FA"/>
                </a:solidFill>
                <a:latin typeface="Work Sans"/>
                <a:ea typeface="Work Sans"/>
                <a:cs typeface="Work Sans"/>
                <a:sym typeface="Work Sans"/>
              </a:rPr>
              <a:t> slide</a:t>
            </a:r>
            <a:endParaRPr sz="3000">
              <a:solidFill>
                <a:srgbClr val="2DC5FA"/>
              </a:solidFill>
              <a:latin typeface="Work Sans Regular"/>
              <a:ea typeface="Work Sans Regular"/>
              <a:cs typeface="Work Sans Regular"/>
              <a:sym typeface="Work Sans Regular"/>
            </a:endParaRPr>
          </a:p>
        </p:txBody>
      </p:sp>
      <p:sp>
        <p:nvSpPr>
          <p:cNvPr id="237" name="Google Shape;237;p39"/>
          <p:cNvSpPr txBox="1"/>
          <p:nvPr/>
        </p:nvSpPr>
        <p:spPr>
          <a:xfrm>
            <a:off x="140660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pic>
        <p:nvPicPr>
          <p:cNvPr id="238" name="Google Shape;238;p39"/>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239" name="Google Shape;239;p39"/>
          <p:cNvPicPr preferRelativeResize="0"/>
          <p:nvPr/>
        </p:nvPicPr>
        <p:blipFill rotWithShape="1">
          <a:blip r:embed="rId4">
            <a:alphaModFix/>
          </a:blip>
          <a:srcRect b="0" l="33453" r="0" t="0"/>
          <a:stretch/>
        </p:blipFill>
        <p:spPr>
          <a:xfrm>
            <a:off x="3865500" y="2196475"/>
            <a:ext cx="1413000" cy="1413000"/>
          </a:xfrm>
          <a:prstGeom prst="ellipse">
            <a:avLst/>
          </a:prstGeom>
          <a:noFill/>
          <a:ln>
            <a:noFill/>
          </a:ln>
        </p:spPr>
      </p:pic>
      <p:pic>
        <p:nvPicPr>
          <p:cNvPr id="240" name="Google Shape;240;p39"/>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241" name="Google Shape;241;p39"/>
          <p:cNvSpPr txBox="1"/>
          <p:nvPr/>
        </p:nvSpPr>
        <p:spPr>
          <a:xfrm>
            <a:off x="4087175"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
        <p:nvSpPr>
          <p:cNvPr id="242" name="Google Shape;242;p39"/>
          <p:cNvSpPr txBox="1"/>
          <p:nvPr/>
        </p:nvSpPr>
        <p:spPr>
          <a:xfrm>
            <a:off x="676775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0"/>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248" name="Google Shape;248;p40"/>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a:t>
            </a:r>
            <a:r>
              <a:rPr lang="en" sz="1500">
                <a:solidFill>
                  <a:srgbClr val="434343"/>
                </a:solidFill>
                <a:latin typeface="Roboto"/>
                <a:ea typeface="Roboto"/>
                <a:cs typeface="Roboto"/>
                <a:sym typeface="Roboto"/>
              </a:rPr>
              <a:t>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sp>
        <p:nvSpPr>
          <p:cNvPr id="249" name="Google Shape;249;p40"/>
          <p:cNvSpPr txBox="1"/>
          <p:nvPr/>
        </p:nvSpPr>
        <p:spPr>
          <a:xfrm>
            <a:off x="3580650" y="3412200"/>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a:t>
            </a:r>
            <a:r>
              <a:rPr b="1" lang="en" sz="1500">
                <a:solidFill>
                  <a:srgbClr val="434343"/>
                </a:solidFill>
                <a:latin typeface="Roboto"/>
                <a:ea typeface="Roboto"/>
                <a:cs typeface="Roboto"/>
                <a:sym typeface="Roboto"/>
              </a:rPr>
              <a:t>40.000€</a:t>
            </a:r>
            <a:endParaRPr b="1" sz="1500">
              <a:solidFill>
                <a:srgbClr val="434343"/>
              </a:solidFill>
              <a:latin typeface="Roboto"/>
              <a:ea typeface="Roboto"/>
              <a:cs typeface="Roboto"/>
              <a:sym typeface="Roboto"/>
            </a:endParaRPr>
          </a:p>
        </p:txBody>
      </p:sp>
      <p:sp>
        <p:nvSpPr>
          <p:cNvPr id="250" name="Google Shape;250;p40"/>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251" name="Google Shape;251;p40"/>
          <p:cNvPicPr preferRelativeResize="0"/>
          <p:nvPr/>
        </p:nvPicPr>
        <p:blipFill>
          <a:blip r:embed="rId4">
            <a:alphaModFix/>
          </a:blip>
          <a:stretch>
            <a:fillRect/>
          </a:stretch>
        </p:blipFill>
        <p:spPr>
          <a:xfrm>
            <a:off x="7378225" y="442275"/>
            <a:ext cx="1191276" cy="1191276"/>
          </a:xfrm>
          <a:prstGeom prst="rect">
            <a:avLst/>
          </a:prstGeom>
          <a:noFill/>
          <a:ln>
            <a:noFill/>
          </a:ln>
        </p:spPr>
      </p:pic>
      <p:pic>
        <p:nvPicPr>
          <p:cNvPr id="252" name="Google Shape;252;p40"/>
          <p:cNvPicPr preferRelativeResize="0"/>
          <p:nvPr/>
        </p:nvPicPr>
        <p:blipFill>
          <a:blip r:embed="rId5">
            <a:alphaModFix/>
          </a:blip>
          <a:stretch>
            <a:fillRect/>
          </a:stretch>
        </p:blipFill>
        <p:spPr>
          <a:xfrm>
            <a:off x="532472" y="745723"/>
            <a:ext cx="2065424" cy="393723"/>
          </a:xfrm>
          <a:prstGeom prst="rect">
            <a:avLst/>
          </a:prstGeom>
          <a:noFill/>
          <a:ln>
            <a:noFill/>
          </a:ln>
        </p:spPr>
      </p:pic>
      <p:pic>
        <p:nvPicPr>
          <p:cNvPr id="253" name="Google Shape;253;p40"/>
          <p:cNvPicPr preferRelativeResize="0"/>
          <p:nvPr/>
        </p:nvPicPr>
        <p:blipFill>
          <a:blip r:embed="rId6">
            <a:alphaModFix/>
          </a:blip>
          <a:stretch>
            <a:fillRect/>
          </a:stretch>
        </p:blipFill>
        <p:spPr>
          <a:xfrm>
            <a:off x="1342855" y="2660500"/>
            <a:ext cx="948993" cy="948975"/>
          </a:xfrm>
          <a:prstGeom prst="rect">
            <a:avLst/>
          </a:prstGeom>
          <a:noFill/>
          <a:ln>
            <a:noFill/>
          </a:ln>
        </p:spPr>
      </p:pic>
      <p:pic>
        <p:nvPicPr>
          <p:cNvPr id="254" name="Google Shape;254;p40"/>
          <p:cNvPicPr preferRelativeResize="0"/>
          <p:nvPr/>
        </p:nvPicPr>
        <p:blipFill>
          <a:blip r:embed="rId7">
            <a:alphaModFix/>
          </a:blip>
          <a:stretch>
            <a:fillRect/>
          </a:stretch>
        </p:blipFill>
        <p:spPr>
          <a:xfrm>
            <a:off x="3982000" y="2198424"/>
            <a:ext cx="1068750" cy="1068750"/>
          </a:xfrm>
          <a:prstGeom prst="rect">
            <a:avLst/>
          </a:prstGeom>
          <a:noFill/>
          <a:ln>
            <a:noFill/>
          </a:ln>
        </p:spPr>
      </p:pic>
      <p:pic>
        <p:nvPicPr>
          <p:cNvPr id="255" name="Google Shape;255;p40"/>
          <p:cNvPicPr preferRelativeResize="0"/>
          <p:nvPr/>
        </p:nvPicPr>
        <p:blipFill>
          <a:blip r:embed="rId8">
            <a:alphaModFix/>
          </a:blip>
          <a:stretch>
            <a:fillRect/>
          </a:stretch>
        </p:blipFill>
        <p:spPr>
          <a:xfrm>
            <a:off x="6735745" y="2571740"/>
            <a:ext cx="1068750" cy="1068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1"/>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261" name="Google Shape;261;p41"/>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pic>
        <p:nvPicPr>
          <p:cNvPr id="262" name="Google Shape;262;p41"/>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263" name="Google Shape;263;p41"/>
          <p:cNvPicPr preferRelativeResize="0"/>
          <p:nvPr/>
        </p:nvPicPr>
        <p:blipFill rotWithShape="1">
          <a:blip r:embed="rId4">
            <a:alphaModFix/>
          </a:blip>
          <a:srcRect b="0" l="33453" r="0" t="0"/>
          <a:stretch/>
        </p:blipFill>
        <p:spPr>
          <a:xfrm>
            <a:off x="3865500" y="1915013"/>
            <a:ext cx="1413000" cy="1413000"/>
          </a:xfrm>
          <a:prstGeom prst="ellipse">
            <a:avLst/>
          </a:prstGeom>
          <a:noFill/>
          <a:ln>
            <a:noFill/>
          </a:ln>
        </p:spPr>
      </p:pic>
      <p:pic>
        <p:nvPicPr>
          <p:cNvPr id="264" name="Google Shape;264;p41"/>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265" name="Google Shape;265;p41"/>
          <p:cNvSpPr txBox="1"/>
          <p:nvPr/>
        </p:nvSpPr>
        <p:spPr>
          <a:xfrm>
            <a:off x="3638850" y="3609475"/>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40.000€</a:t>
            </a:r>
            <a:endParaRPr sz="1500">
              <a:solidFill>
                <a:srgbClr val="434343"/>
              </a:solidFill>
              <a:latin typeface="Roboto"/>
              <a:ea typeface="Roboto"/>
              <a:cs typeface="Roboto"/>
              <a:sym typeface="Roboto"/>
            </a:endParaRPr>
          </a:p>
        </p:txBody>
      </p:sp>
      <p:sp>
        <p:nvSpPr>
          <p:cNvPr id="266" name="Google Shape;266;p41"/>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267" name="Google Shape;267;p41"/>
          <p:cNvPicPr preferRelativeResize="0"/>
          <p:nvPr/>
        </p:nvPicPr>
        <p:blipFill>
          <a:blip r:embed="rId5">
            <a:alphaModFix/>
          </a:blip>
          <a:stretch>
            <a:fillRect/>
          </a:stretch>
        </p:blipFill>
        <p:spPr>
          <a:xfrm>
            <a:off x="7378225" y="442275"/>
            <a:ext cx="1191276" cy="1191276"/>
          </a:xfrm>
          <a:prstGeom prst="rect">
            <a:avLst/>
          </a:prstGeom>
          <a:noFill/>
          <a:ln>
            <a:noFill/>
          </a:ln>
        </p:spPr>
      </p:pic>
      <p:pic>
        <p:nvPicPr>
          <p:cNvPr id="268" name="Google Shape;268;p41"/>
          <p:cNvPicPr preferRelativeResize="0"/>
          <p:nvPr/>
        </p:nvPicPr>
        <p:blipFill>
          <a:blip r:embed="rId6">
            <a:alphaModFix/>
          </a:blip>
          <a:stretch>
            <a:fillRect/>
          </a:stretch>
        </p:blipFill>
        <p:spPr>
          <a:xfrm>
            <a:off x="532472" y="745723"/>
            <a:ext cx="2065424" cy="3937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2"/>
          <p:cNvSpPr txBox="1"/>
          <p:nvPr/>
        </p:nvSpPr>
        <p:spPr>
          <a:xfrm>
            <a:off x="4087200"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4" name="Google Shape;274;p42"/>
          <p:cNvSpPr txBox="1"/>
          <p:nvPr/>
        </p:nvSpPr>
        <p:spPr>
          <a:xfrm>
            <a:off x="569025" y="839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pic>
        <p:nvPicPr>
          <p:cNvPr id="275" name="Google Shape;275;p42"/>
          <p:cNvPicPr preferRelativeResize="0"/>
          <p:nvPr/>
        </p:nvPicPr>
        <p:blipFill>
          <a:blip r:embed="rId4">
            <a:alphaModFix/>
          </a:blip>
          <a:stretch>
            <a:fillRect/>
          </a:stretch>
        </p:blipFill>
        <p:spPr>
          <a:xfrm>
            <a:off x="4080321" y="2035450"/>
            <a:ext cx="983358" cy="615400"/>
          </a:xfrm>
          <a:prstGeom prst="rect">
            <a:avLst/>
          </a:prstGeom>
          <a:noFill/>
          <a:ln>
            <a:noFill/>
          </a:ln>
        </p:spPr>
      </p:pic>
      <p:pic>
        <p:nvPicPr>
          <p:cNvPr id="276" name="Google Shape;276;p42"/>
          <p:cNvPicPr preferRelativeResize="0"/>
          <p:nvPr/>
        </p:nvPicPr>
        <p:blipFill>
          <a:blip r:embed="rId4">
            <a:alphaModFix/>
          </a:blip>
          <a:stretch>
            <a:fillRect/>
          </a:stretch>
        </p:blipFill>
        <p:spPr>
          <a:xfrm>
            <a:off x="1485700" y="2035450"/>
            <a:ext cx="983358" cy="615400"/>
          </a:xfrm>
          <a:prstGeom prst="rect">
            <a:avLst/>
          </a:prstGeom>
          <a:noFill/>
          <a:ln>
            <a:noFill/>
          </a:ln>
        </p:spPr>
      </p:pic>
      <p:sp>
        <p:nvSpPr>
          <p:cNvPr id="277" name="Google Shape;277;p42"/>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8" name="Google Shape;278;p42"/>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9" name="Google Shape;279;p42"/>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280" name="Google Shape;280;p42"/>
          <p:cNvSpPr txBox="1"/>
          <p:nvPr/>
        </p:nvSpPr>
        <p:spPr>
          <a:xfrm>
            <a:off x="3395400"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281" name="Google Shape;281;p42"/>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pic>
        <p:nvPicPr>
          <p:cNvPr id="282" name="Google Shape;282;p42"/>
          <p:cNvPicPr preferRelativeResize="0"/>
          <p:nvPr/>
        </p:nvPicPr>
        <p:blipFill>
          <a:blip r:embed="rId4">
            <a:alphaModFix/>
          </a:blip>
          <a:stretch>
            <a:fillRect/>
          </a:stretch>
        </p:blipFill>
        <p:spPr>
          <a:xfrm>
            <a:off x="6674946" y="2035450"/>
            <a:ext cx="983358" cy="61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3"/>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How to display logos</a:t>
            </a:r>
            <a:endParaRPr sz="2300">
              <a:solidFill>
                <a:srgbClr val="2DC5FA"/>
              </a:solidFill>
              <a:latin typeface="Work Sans Regular"/>
              <a:ea typeface="Work Sans Regular"/>
              <a:cs typeface="Work Sans Regular"/>
              <a:sym typeface="Work Sans Regular"/>
            </a:endParaRPr>
          </a:p>
        </p:txBody>
      </p:sp>
      <p:pic>
        <p:nvPicPr>
          <p:cNvPr id="288" name="Google Shape;288;p43"/>
          <p:cNvPicPr preferRelativeResize="0"/>
          <p:nvPr/>
        </p:nvPicPr>
        <p:blipFill>
          <a:blip r:embed="rId4">
            <a:alphaModFix/>
          </a:blip>
          <a:stretch>
            <a:fillRect/>
          </a:stretch>
        </p:blipFill>
        <p:spPr>
          <a:xfrm>
            <a:off x="750950" y="1588350"/>
            <a:ext cx="7642098" cy="298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94" name="Google Shape;294;p44"/>
          <p:cNvPicPr preferRelativeResize="0"/>
          <p:nvPr/>
        </p:nvPicPr>
        <p:blipFill>
          <a:blip r:embed="rId4">
            <a:alphaModFix/>
          </a:blip>
          <a:stretch>
            <a:fillRect/>
          </a:stretch>
        </p:blipFill>
        <p:spPr>
          <a:xfrm>
            <a:off x="0" y="0"/>
            <a:ext cx="9144000" cy="5143500"/>
          </a:xfrm>
          <a:prstGeom prst="rect">
            <a:avLst/>
          </a:prstGeom>
          <a:noFill/>
          <a:ln>
            <a:noFill/>
          </a:ln>
        </p:spPr>
      </p:pic>
      <p:sp>
        <p:nvSpPr>
          <p:cNvPr id="295" name="Google Shape;295;p44"/>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115" name="Google Shape;115;p27"/>
          <p:cNvSpPr txBox="1"/>
          <p:nvPr/>
        </p:nvSpPr>
        <p:spPr>
          <a:xfrm>
            <a:off x="569025" y="12907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16" name="Google Shape;116;p27"/>
          <p:cNvSpPr txBox="1"/>
          <p:nvPr/>
        </p:nvSpPr>
        <p:spPr>
          <a:xfrm>
            <a:off x="688650" y="17397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7" name="Google Shape;117;p27"/>
          <p:cNvSpPr txBox="1"/>
          <p:nvPr/>
        </p:nvSpPr>
        <p:spPr>
          <a:xfrm>
            <a:off x="688650" y="2103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8" name="Google Shape;118;p27"/>
          <p:cNvSpPr txBox="1"/>
          <p:nvPr/>
        </p:nvSpPr>
        <p:spPr>
          <a:xfrm>
            <a:off x="688650" y="2471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 : </a:t>
            </a:r>
            <a:endParaRPr sz="1800">
              <a:solidFill>
                <a:srgbClr val="434343"/>
              </a:solidFill>
              <a:latin typeface="Work Sans Regular"/>
              <a:ea typeface="Work Sans Regular"/>
              <a:cs typeface="Work Sans Regular"/>
              <a:sym typeface="Work Sans Regular"/>
            </a:endParaRPr>
          </a:p>
        </p:txBody>
      </p:sp>
      <p:sp>
        <p:nvSpPr>
          <p:cNvPr id="119" name="Google Shape;119;p27"/>
          <p:cNvSpPr txBox="1"/>
          <p:nvPr/>
        </p:nvSpPr>
        <p:spPr>
          <a:xfrm>
            <a:off x="917250" y="2784425"/>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0" name="Google Shape;120;p27"/>
          <p:cNvSpPr txBox="1"/>
          <p:nvPr/>
        </p:nvSpPr>
        <p:spPr>
          <a:xfrm>
            <a:off x="917250" y="31261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1" name="Google Shape;121;p27"/>
          <p:cNvSpPr txBox="1"/>
          <p:nvPr/>
        </p:nvSpPr>
        <p:spPr>
          <a:xfrm>
            <a:off x="917250" y="34894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2" name="Google Shape;122;p27"/>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77C0BC"/>
                </a:solidFill>
                <a:latin typeface="Work Sans"/>
                <a:ea typeface="Work Sans"/>
                <a:cs typeface="Work Sans"/>
                <a:sym typeface="Work Sans"/>
              </a:rPr>
              <a:t>Green </a:t>
            </a:r>
            <a:r>
              <a:rPr b="1" lang="en" sz="2300">
                <a:solidFill>
                  <a:srgbClr val="77C0BC"/>
                </a:solidFill>
                <a:latin typeface="Work Sans"/>
                <a:ea typeface="Work Sans"/>
                <a:cs typeface="Work Sans"/>
                <a:sym typeface="Work Sans"/>
              </a:rPr>
              <a:t>background</a:t>
            </a:r>
            <a:endParaRPr sz="2300">
              <a:solidFill>
                <a:srgbClr val="77C0BC"/>
              </a:solidFill>
              <a:latin typeface="Work Sans Regular"/>
              <a:ea typeface="Work Sans Regular"/>
              <a:cs typeface="Work Sans Regular"/>
              <a:sym typeface="Work Sans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07" name="Google Shape;307;p4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08" name="Google Shape;308;p4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When Day ?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B064EA"/>
                </a:solidFill>
                <a:latin typeface="Work Sans"/>
                <a:ea typeface="Work Sans"/>
                <a:cs typeface="Work Sans"/>
                <a:sym typeface="Work Sans"/>
              </a:rPr>
              <a:t>Purple</a:t>
            </a:r>
            <a:r>
              <a:rPr b="1" lang="en" sz="2300">
                <a:solidFill>
                  <a:srgbClr val="B064EA"/>
                </a:solidFill>
                <a:latin typeface="Work Sans"/>
                <a:ea typeface="Work Sans"/>
                <a:cs typeface="Work Sans"/>
                <a:sym typeface="Work Sans"/>
              </a:rPr>
              <a:t> background</a:t>
            </a:r>
            <a:endParaRPr sz="2300">
              <a:solidFill>
                <a:srgbClr val="B064EA"/>
              </a:solidFill>
              <a:latin typeface="Work Sans Regular"/>
              <a:ea typeface="Work Sans Regular"/>
              <a:cs typeface="Work Sans Regular"/>
              <a:sym typeface="Work Sans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20" name="Google Shape;320;p48"/>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21" name="Google Shape;321;p4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2C344B"/>
                </a:solidFill>
                <a:latin typeface="Work Sans"/>
                <a:ea typeface="Work Sans"/>
                <a:cs typeface="Work Sans"/>
                <a:sym typeface="Work Sans"/>
              </a:rPr>
              <a:t>Dark Blue</a:t>
            </a:r>
            <a:r>
              <a:rPr b="1" lang="en" sz="2300">
                <a:solidFill>
                  <a:srgbClr val="2C344B"/>
                </a:solidFill>
                <a:latin typeface="Work Sans"/>
                <a:ea typeface="Work Sans"/>
                <a:cs typeface="Work Sans"/>
                <a:sym typeface="Work Sans"/>
              </a:rPr>
              <a:t> background</a:t>
            </a:r>
            <a:endParaRPr sz="2300">
              <a:solidFill>
                <a:srgbClr val="2C344B"/>
              </a:solidFill>
              <a:latin typeface="Work Sans Regular"/>
              <a:ea typeface="Work Sans Regular"/>
              <a:cs typeface="Work Sans Regular"/>
              <a:sym typeface="Work Sans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33" name="Google Shape;333;p50"/>
          <p:cNvPicPr preferRelativeResize="0"/>
          <p:nvPr/>
        </p:nvPicPr>
        <p:blipFill>
          <a:blip r:embed="rId4">
            <a:alphaModFix/>
          </a:blip>
          <a:stretch>
            <a:fillRect/>
          </a:stretch>
        </p:blipFill>
        <p:spPr>
          <a:xfrm>
            <a:off x="-75" y="0"/>
            <a:ext cx="9144000" cy="5143500"/>
          </a:xfrm>
          <a:prstGeom prst="rect">
            <a:avLst/>
          </a:prstGeom>
          <a:noFill/>
          <a:ln>
            <a:noFill/>
          </a:ln>
        </p:spPr>
      </p:pic>
      <p:sp>
        <p:nvSpPr>
          <p:cNvPr id="334" name="Google Shape;334;p50"/>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0"/>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1"/>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FDD35B"/>
                </a:solidFill>
                <a:latin typeface="Work Sans"/>
                <a:ea typeface="Work Sans"/>
                <a:cs typeface="Work Sans"/>
                <a:sym typeface="Work Sans"/>
              </a:rPr>
              <a:t>Yellow background</a:t>
            </a:r>
            <a:endParaRPr sz="2300">
              <a:solidFill>
                <a:srgbClr val="FDD35B"/>
              </a:solidFill>
              <a:latin typeface="Work Sans Regular"/>
              <a:ea typeface="Work Sans Regular"/>
              <a:cs typeface="Work Sans Regular"/>
              <a:sym typeface="Work Sans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IH_BLUE-LOGO_1200x1200.png" id="345" name="Google Shape;345;p52"/>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nvSpPr>
        <p:spPr>
          <a:xfrm>
            <a:off x="2566463" y="15560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Title of the slide</a:t>
            </a:r>
            <a:endParaRPr sz="3000">
              <a:solidFill>
                <a:srgbClr val="2DC5FA"/>
              </a:solidFill>
              <a:latin typeface="Work Sans Regular"/>
              <a:ea typeface="Work Sans Regular"/>
              <a:cs typeface="Work Sans Regular"/>
              <a:sym typeface="Work Sans Regular"/>
            </a:endParaRPr>
          </a:p>
        </p:txBody>
      </p:sp>
      <p:sp>
        <p:nvSpPr>
          <p:cNvPr id="128" name="Google Shape;128;p28"/>
          <p:cNvSpPr txBox="1"/>
          <p:nvPr/>
        </p:nvSpPr>
        <p:spPr>
          <a:xfrm>
            <a:off x="1550725" y="2233575"/>
            <a:ext cx="6042600" cy="17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Lorem ipsum dolor sit amet, consectetur adipiscing elit. Sed non risus.</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rPr lang="en" sz="1800">
                <a:solidFill>
                  <a:srgbClr val="434343"/>
                </a:solidFill>
                <a:latin typeface="Work Sans Regular"/>
                <a:ea typeface="Work Sans Regular"/>
                <a:cs typeface="Work Sans Regular"/>
                <a:sym typeface="Work Sans Regular"/>
              </a:rPr>
              <a:t>Suspendisse lectus tortor, dignissim sit amet, adipiscing nec, ultricies sed, dolor.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160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34" name="Google Shape;134;p29"/>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40" name="Google Shape;140;p30"/>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41" name="Google Shape;141;p30"/>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7" name="Google Shape;147;p31"/>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8" name="Google Shape;148;p3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2"/>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6" name="Google Shape;156;p3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57" name="Google Shape;157;p32"/>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58" name="Google Shape;158;p32"/>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9" name="Google Shape;159;p32"/>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60" name="Google Shape;160;p32"/>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61" name="Google Shape;161;p32"/>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62" name="Google Shape;162;p32"/>
          <p:cNvSpPr txBox="1"/>
          <p:nvPr/>
        </p:nvSpPr>
        <p:spPr>
          <a:xfrm>
            <a:off x="3206425" y="1977775"/>
            <a:ext cx="2694900" cy="27585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comfort zone - class quiz /kahoot</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SQL views /stored procedures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30 mins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63" name="Google Shape;163;p32"/>
          <p:cNvSpPr txBox="1"/>
          <p:nvPr/>
        </p:nvSpPr>
        <p:spPr>
          <a:xfrm>
            <a:off x="6209875" y="1977775"/>
            <a:ext cx="25410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15:30 -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 multiple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69" name="Google Shape;169;p33"/>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70" name="Google Shape;170;p33"/>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76" name="Google Shape;176;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